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8" r:id="rId3"/>
    <p:sldId id="259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4628"/>
  </p:normalViewPr>
  <p:slideViewPr>
    <p:cSldViewPr snapToGrid="0" snapToObjects="1">
      <p:cViewPr varScale="1">
        <p:scale>
          <a:sx n="68" d="100"/>
          <a:sy n="68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INSON MELO ROJAS" userId="fe9404dd021449d0" providerId="LiveId" clId="{2FC57FC7-F592-4E58-9DEF-1F375C165D65}"/>
    <pc:docChg chg="custSel modSld">
      <pc:chgData name="ROBINSON MELO ROJAS" userId="fe9404dd021449d0" providerId="LiveId" clId="{2FC57FC7-F592-4E58-9DEF-1F375C165D65}" dt="2021-06-08T19:50:02.510" v="198" actId="313"/>
      <pc:docMkLst>
        <pc:docMk/>
      </pc:docMkLst>
      <pc:sldChg chg="modSp mod">
        <pc:chgData name="ROBINSON MELO ROJAS" userId="fe9404dd021449d0" providerId="LiveId" clId="{2FC57FC7-F592-4E58-9DEF-1F375C165D65}" dt="2021-06-08T19:50:02.510" v="198" actId="313"/>
        <pc:sldMkLst>
          <pc:docMk/>
          <pc:sldMk cId="0" sldId="259"/>
        </pc:sldMkLst>
        <pc:spChg chg="mod">
          <ac:chgData name="ROBINSON MELO ROJAS" userId="fe9404dd021449d0" providerId="LiveId" clId="{2FC57FC7-F592-4E58-9DEF-1F375C165D65}" dt="2021-06-08T19:50:02.510" v="198" actId="313"/>
          <ac:spMkLst>
            <pc:docMk/>
            <pc:sldMk cId="0" sldId="259"/>
            <ac:spMk id="13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07853" y="-200465"/>
            <a:ext cx="12407705" cy="725893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/>
        </p:nvSpPr>
        <p:spPr>
          <a:xfrm>
            <a:off x="3988106" y="5330394"/>
            <a:ext cx="4459208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 b="1" dirty="0">
                <a:solidFill>
                  <a:schemeClr val="dk1"/>
                </a:solidFill>
              </a:rPr>
              <a:t>OLGA PATRICIA OMAÑA HERRÁN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Secretaria </a:t>
            </a:r>
            <a:r>
              <a:rPr lang="es-CO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Cultura y Turismo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4928776-FB97-6648-8A0A-F366C0EC46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7665" y="2895794"/>
            <a:ext cx="3358202" cy="106641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4185" y="1339563"/>
            <a:ext cx="5414601" cy="42057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-3167"/>
            <a:ext cx="12382339" cy="1297379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5"/>
          <p:cNvSpPr txBox="1"/>
          <p:nvPr/>
        </p:nvSpPr>
        <p:spPr>
          <a:xfrm>
            <a:off x="6443100" y="6420128"/>
            <a:ext cx="59013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Fuentes: Área Metropolitana de Cúcuta</a:t>
            </a:r>
            <a:r>
              <a:rPr lang="es-CO" sz="1100" dirty="0"/>
              <a:t> - </a:t>
            </a:r>
            <a:r>
              <a:rPr lang="es-CO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Sector: Cultura  - Fase: #3</a:t>
            </a:r>
            <a:endParaRPr sz="1100" dirty="0"/>
          </a:p>
        </p:txBody>
      </p:sp>
      <p:sp>
        <p:nvSpPr>
          <p:cNvPr id="103" name="Google Shape;103;p15"/>
          <p:cNvSpPr txBox="1"/>
          <p:nvPr/>
        </p:nvSpPr>
        <p:spPr>
          <a:xfrm>
            <a:off x="4334091" y="2396881"/>
            <a:ext cx="2649390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600" b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Programa: </a:t>
            </a:r>
            <a:endParaRPr sz="1600" b="1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Cúcuta Creativa Articulada en torno al Arte y la Cultura.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5"/>
          <p:cNvSpPr txBox="1"/>
          <p:nvPr/>
        </p:nvSpPr>
        <p:spPr>
          <a:xfrm>
            <a:off x="3274801" y="4218590"/>
            <a:ext cx="2821199" cy="9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600" b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Componente:</a:t>
            </a:r>
            <a:endParaRPr sz="1600" b="1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“Cúcuta con Cultura para Todos”</a:t>
            </a:r>
          </a:p>
        </p:txBody>
      </p:sp>
      <p:sp>
        <p:nvSpPr>
          <p:cNvPr id="105" name="Google Shape;105;p15"/>
          <p:cNvSpPr txBox="1"/>
          <p:nvPr/>
        </p:nvSpPr>
        <p:spPr>
          <a:xfrm>
            <a:off x="551625" y="5608650"/>
            <a:ext cx="2874621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600" b="1" dirty="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Línea estratégica 2:</a:t>
            </a:r>
            <a:endParaRPr sz="1600" b="1" dirty="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Cúcuta Educada, Cultural Y Deportiva</a:t>
            </a:r>
          </a:p>
        </p:txBody>
      </p:sp>
      <p:sp>
        <p:nvSpPr>
          <p:cNvPr id="106" name="Google Shape;106;p15"/>
          <p:cNvSpPr txBox="1"/>
          <p:nvPr/>
        </p:nvSpPr>
        <p:spPr>
          <a:xfrm>
            <a:off x="915189" y="1898449"/>
            <a:ext cx="14982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Articulación PDM</a:t>
            </a:r>
            <a:endParaRPr b="1" dirty="0"/>
          </a:p>
        </p:txBody>
      </p:sp>
      <p:sp>
        <p:nvSpPr>
          <p:cNvPr id="107" name="Google Shape;107;p15"/>
          <p:cNvSpPr txBox="1"/>
          <p:nvPr/>
        </p:nvSpPr>
        <p:spPr>
          <a:xfrm>
            <a:off x="6962226" y="6212766"/>
            <a:ext cx="4962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1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Imagen 1. </a:t>
            </a:r>
            <a:r>
              <a:rPr lang="es-CO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Vista Lateral Centro Cultural y de Formación Teatro Atalaya</a:t>
            </a:r>
            <a:endParaRPr dirty="0"/>
          </a:p>
        </p:txBody>
      </p:sp>
      <p:pic>
        <p:nvPicPr>
          <p:cNvPr id="108" name="Google Shape;108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59546" y="3918686"/>
            <a:ext cx="4020613" cy="226159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chemeClr val="lt1">
                <a:alpha val="0"/>
              </a:schemeClr>
            </a:outerShdw>
          </a:effectLst>
        </p:spPr>
      </p:pic>
      <p:pic>
        <p:nvPicPr>
          <p:cNvPr id="109" name="Google Shape;109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359546" y="1370413"/>
            <a:ext cx="4020613" cy="240887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chemeClr val="lt1">
                <a:alpha val="0"/>
              </a:schemeClr>
            </a:outerShdw>
          </a:effectLst>
        </p:spPr>
      </p:pic>
      <p:sp>
        <p:nvSpPr>
          <p:cNvPr id="110" name="Google Shape;110;p15"/>
          <p:cNvSpPr/>
          <p:nvPr/>
        </p:nvSpPr>
        <p:spPr>
          <a:xfrm>
            <a:off x="5299600" y="313550"/>
            <a:ext cx="5385300" cy="771900"/>
          </a:xfrm>
          <a:prstGeom prst="roundRect">
            <a:avLst>
              <a:gd name="adj" fmla="val 50000"/>
            </a:avLst>
          </a:prstGeom>
          <a:noFill/>
          <a:ln w="381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</p:txBody>
      </p:sp>
      <p:sp>
        <p:nvSpPr>
          <p:cNvPr id="111" name="Google Shape;111;p15"/>
          <p:cNvSpPr txBox="1"/>
          <p:nvPr/>
        </p:nvSpPr>
        <p:spPr>
          <a:xfrm>
            <a:off x="5513625" y="389750"/>
            <a:ext cx="488490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b="1" dirty="0">
                <a:solidFill>
                  <a:schemeClr val="dk1"/>
                </a:solidFill>
              </a:rPr>
              <a:t>“CONSTRUCCIÓN CENTRO CULTURAL Y DE FORMACIÓN ARTÍSTICA TEATRO ATALAYA”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" y="0"/>
            <a:ext cx="12382339" cy="1297379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6"/>
          <p:cNvSpPr/>
          <p:nvPr/>
        </p:nvSpPr>
        <p:spPr>
          <a:xfrm>
            <a:off x="10771950" y="286300"/>
            <a:ext cx="1153800" cy="863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8" name="Google Shape;118;p16"/>
          <p:cNvPicPr preferRelativeResize="0"/>
          <p:nvPr/>
        </p:nvPicPr>
        <p:blipFill rotWithShape="1">
          <a:blip r:embed="rId4">
            <a:alphaModFix/>
          </a:blip>
          <a:srcRect l="6942" r="-627" b="9107"/>
          <a:stretch/>
        </p:blipFill>
        <p:spPr>
          <a:xfrm>
            <a:off x="0" y="829850"/>
            <a:ext cx="7410599" cy="5735376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6"/>
          <p:cNvSpPr/>
          <p:nvPr/>
        </p:nvSpPr>
        <p:spPr>
          <a:xfrm>
            <a:off x="6192200" y="651625"/>
            <a:ext cx="5887500" cy="927900"/>
          </a:xfrm>
          <a:prstGeom prst="roundRect">
            <a:avLst>
              <a:gd name="adj" fmla="val 50000"/>
            </a:avLst>
          </a:prstGeom>
          <a:noFill/>
          <a:ln w="381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16"/>
          <p:cNvSpPr txBox="1"/>
          <p:nvPr/>
        </p:nvSpPr>
        <p:spPr>
          <a:xfrm>
            <a:off x="5738954" y="500985"/>
            <a:ext cx="52431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ts val="1100"/>
              <a:buNone/>
            </a:pPr>
            <a:r>
              <a:rPr lang="es-CO" sz="1300" b="1">
                <a:solidFill>
                  <a:schemeClr val="accent1"/>
                </a:solidFill>
              </a:rPr>
              <a:t>OG:</a:t>
            </a:r>
            <a:r>
              <a:rPr lang="es-CO" sz="1300" b="1">
                <a:solidFill>
                  <a:schemeClr val="dk1"/>
                </a:solidFill>
              </a:rPr>
              <a:t> Aumentar </a:t>
            </a:r>
            <a:r>
              <a:rPr lang="es-CO" sz="1300">
                <a:solidFill>
                  <a:schemeClr val="dk1"/>
                </a:solidFill>
              </a:rPr>
              <a:t>el acceso de la población</a:t>
            </a:r>
            <a:r>
              <a:rPr lang="es-CO" sz="1300" b="1">
                <a:solidFill>
                  <a:schemeClr val="dk1"/>
                </a:solidFill>
              </a:rPr>
              <a:t> infantil, juvenil y adulta a programas culturales y de formación artística </a:t>
            </a:r>
            <a:r>
              <a:rPr lang="es-CO" sz="1300">
                <a:solidFill>
                  <a:schemeClr val="dk1"/>
                </a:solidFill>
              </a:rPr>
              <a:t>en el sector de atalaya (Comunas 7 y 8) en el municipio de Cúcuta.</a:t>
            </a:r>
            <a:endParaRPr sz="1300">
              <a:solidFill>
                <a:schemeClr val="dk1"/>
              </a:solidFill>
            </a:endParaRPr>
          </a:p>
        </p:txBody>
      </p:sp>
      <p:sp>
        <p:nvSpPr>
          <p:cNvPr id="121" name="Google Shape;121;p16"/>
          <p:cNvSpPr txBox="1"/>
          <p:nvPr/>
        </p:nvSpPr>
        <p:spPr>
          <a:xfrm>
            <a:off x="927351" y="3636313"/>
            <a:ext cx="25290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Centro Cultural y de Formación Artística </a:t>
            </a:r>
            <a:endParaRPr sz="2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200" b="1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Teatro Atalaya</a:t>
            </a:r>
            <a:endParaRPr sz="1600" b="1">
              <a:solidFill>
                <a:schemeClr val="accent6"/>
              </a:solidFill>
            </a:endParaRPr>
          </a:p>
        </p:txBody>
      </p:sp>
      <p:sp>
        <p:nvSpPr>
          <p:cNvPr id="122" name="Google Shape;122;p16"/>
          <p:cNvSpPr txBox="1"/>
          <p:nvPr/>
        </p:nvSpPr>
        <p:spPr>
          <a:xfrm>
            <a:off x="4734225" y="1776975"/>
            <a:ext cx="12339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9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sz="1900" b="1"/>
          </a:p>
        </p:txBody>
      </p:sp>
      <p:sp>
        <p:nvSpPr>
          <p:cNvPr id="123" name="Google Shape;123;p16"/>
          <p:cNvSpPr txBox="1"/>
          <p:nvPr/>
        </p:nvSpPr>
        <p:spPr>
          <a:xfrm>
            <a:off x="5639475" y="3710300"/>
            <a:ext cx="11034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Justificación</a:t>
            </a:r>
            <a:endParaRPr b="1"/>
          </a:p>
        </p:txBody>
      </p:sp>
      <p:sp>
        <p:nvSpPr>
          <p:cNvPr id="124" name="Google Shape;124;p16"/>
          <p:cNvSpPr txBox="1"/>
          <p:nvPr/>
        </p:nvSpPr>
        <p:spPr>
          <a:xfrm>
            <a:off x="4734232" y="5731906"/>
            <a:ext cx="1233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Metodología</a:t>
            </a:r>
            <a:endParaRPr b="1"/>
          </a:p>
        </p:txBody>
      </p:sp>
      <p:sp>
        <p:nvSpPr>
          <p:cNvPr id="125" name="Google Shape;125;p16"/>
          <p:cNvSpPr txBox="1"/>
          <p:nvPr/>
        </p:nvSpPr>
        <p:spPr>
          <a:xfrm>
            <a:off x="1733900" y="5934175"/>
            <a:ext cx="25290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6" name="Google Shape;126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40150" y="2698350"/>
            <a:ext cx="1103400" cy="1103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16"/>
          <p:cNvSpPr/>
          <p:nvPr/>
        </p:nvSpPr>
        <p:spPr>
          <a:xfrm>
            <a:off x="-134019" y="6039690"/>
            <a:ext cx="1153800" cy="1153800"/>
          </a:xfrm>
          <a:prstGeom prst="ellipse">
            <a:avLst/>
          </a:prstGeom>
          <a:noFill/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16"/>
          <p:cNvSpPr/>
          <p:nvPr/>
        </p:nvSpPr>
        <p:spPr>
          <a:xfrm>
            <a:off x="-226450" y="6092150"/>
            <a:ext cx="1153800" cy="11538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16"/>
          <p:cNvSpPr txBox="1"/>
          <p:nvPr/>
        </p:nvSpPr>
        <p:spPr>
          <a:xfrm>
            <a:off x="6168002" y="1436300"/>
            <a:ext cx="5434800" cy="118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ts val="1100"/>
              <a:buNone/>
            </a:pPr>
            <a:r>
              <a:rPr lang="es-CO" sz="1300" b="1" dirty="0">
                <a:solidFill>
                  <a:schemeClr val="accent1"/>
                </a:solidFill>
              </a:rPr>
              <a:t>OE:</a:t>
            </a:r>
            <a:r>
              <a:rPr lang="es-CO" sz="1300" dirty="0">
                <a:solidFill>
                  <a:schemeClr val="dk1"/>
                </a:solidFill>
              </a:rPr>
              <a:t> Promover espacios de </a:t>
            </a:r>
            <a:r>
              <a:rPr lang="es-CO" sz="1300" b="1" dirty="0">
                <a:solidFill>
                  <a:schemeClr val="dk1"/>
                </a:solidFill>
              </a:rPr>
              <a:t>creación, intercambio, motivación, sensibilización y apreciación</a:t>
            </a:r>
            <a:r>
              <a:rPr lang="es-CO" sz="1300" dirty="0">
                <a:solidFill>
                  <a:schemeClr val="dk1"/>
                </a:solidFill>
              </a:rPr>
              <a:t> de las diversas manifestaciones. Talleres culturales, Eventos institucionales, semilleros de danza, habilidades manuales y artesanales.</a:t>
            </a:r>
            <a:endParaRPr sz="1300" dirty="0">
              <a:solidFill>
                <a:schemeClr val="dk1"/>
              </a:solidFill>
            </a:endParaRPr>
          </a:p>
        </p:txBody>
      </p:sp>
      <p:sp>
        <p:nvSpPr>
          <p:cNvPr id="132" name="Google Shape;132;p16"/>
          <p:cNvSpPr txBox="1"/>
          <p:nvPr/>
        </p:nvSpPr>
        <p:spPr>
          <a:xfrm>
            <a:off x="6950223" y="3011441"/>
            <a:ext cx="4875000" cy="8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300" dirty="0">
                <a:solidFill>
                  <a:schemeClr val="dk1"/>
                </a:solidFill>
              </a:rPr>
              <a:t>El municipio de San José de Cúcuta, presenta</a:t>
            </a:r>
            <a:r>
              <a:rPr lang="es-CO" sz="1300" b="1" dirty="0">
                <a:solidFill>
                  <a:schemeClr val="dk1"/>
                </a:solidFill>
              </a:rPr>
              <a:t> </a:t>
            </a:r>
            <a:r>
              <a:rPr lang="es-CO" sz="1300" b="1" dirty="0" err="1">
                <a:solidFill>
                  <a:schemeClr val="dk1"/>
                </a:solidFill>
              </a:rPr>
              <a:t>deficit</a:t>
            </a:r>
            <a:r>
              <a:rPr lang="es-CO" sz="1300" b="1" dirty="0">
                <a:solidFill>
                  <a:schemeClr val="dk1"/>
                </a:solidFill>
              </a:rPr>
              <a:t> de infraestructura</a:t>
            </a:r>
            <a:r>
              <a:rPr lang="es-CO" sz="1300" dirty="0">
                <a:solidFill>
                  <a:schemeClr val="dk1"/>
                </a:solidFill>
              </a:rPr>
              <a:t> para el desarrollo y formación cultural de la población, exhibición o presentación de eventos artísticos y culturales en sectores populares.</a:t>
            </a:r>
            <a:endParaRPr sz="1300" b="1" dirty="0"/>
          </a:p>
        </p:txBody>
      </p:sp>
      <p:sp>
        <p:nvSpPr>
          <p:cNvPr id="134" name="Google Shape;134;p16"/>
          <p:cNvSpPr txBox="1"/>
          <p:nvPr/>
        </p:nvSpPr>
        <p:spPr>
          <a:xfrm>
            <a:off x="6950223" y="3981479"/>
            <a:ext cx="4944300" cy="81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300" dirty="0">
                <a:solidFill>
                  <a:schemeClr val="dk1"/>
                </a:solidFill>
              </a:rPr>
              <a:t>Personas de todas las edades, especialmente NNAJ podrán recibir capacitación en diferentes ámbitos como lo son </a:t>
            </a:r>
            <a:r>
              <a:rPr lang="es-CO" sz="1300" b="1" dirty="0">
                <a:solidFill>
                  <a:schemeClr val="dk1"/>
                </a:solidFill>
              </a:rPr>
              <a:t>pintura, escultura, música, medios digitales, teatro y danzas.</a:t>
            </a:r>
            <a:endParaRPr sz="1300" b="1" dirty="0"/>
          </a:p>
        </p:txBody>
      </p:sp>
      <p:sp>
        <p:nvSpPr>
          <p:cNvPr id="135" name="Google Shape;135;p16"/>
          <p:cNvSpPr txBox="1"/>
          <p:nvPr/>
        </p:nvSpPr>
        <p:spPr>
          <a:xfrm>
            <a:off x="6191175" y="4967467"/>
            <a:ext cx="5887500" cy="1918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Ubicación:                           </a:t>
            </a:r>
            <a:r>
              <a:rPr lang="es-CO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Ciudadela Juan Atalaya - Barrio Cúcuta 75 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Población beneficiada:</a:t>
            </a:r>
            <a:r>
              <a:rPr lang="es-CO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30.0000 personas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Tiempo estimado:             </a:t>
            </a:r>
            <a:r>
              <a:rPr lang="es-CO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 Meses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Presupuesto:</a:t>
            </a:r>
            <a:r>
              <a:rPr lang="es-CO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$10.000.000.000</a:t>
            </a: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Cofinanciación Propios       $1.500.000.000 </a:t>
            </a: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Cofinanciación Ministerio  $7.000.000.000</a:t>
            </a: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Cofinanciación SGR             $1.500.000.000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262</Words>
  <Application>Microsoft Office PowerPoint</Application>
  <PresentationFormat>Panorámica</PresentationFormat>
  <Paragraphs>30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XTO</dc:creator>
  <cp:lastModifiedBy>ROBINSON MELO ROJAS</cp:lastModifiedBy>
  <cp:revision>1</cp:revision>
  <dcterms:modified xsi:type="dcterms:W3CDTF">2021-06-08T19:50:05Z</dcterms:modified>
</cp:coreProperties>
</file>