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63" r:id="rId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8"/>
    <p:restoredTop sz="96281"/>
  </p:normalViewPr>
  <p:slideViewPr>
    <p:cSldViewPr snapToGrid="0" snapToObjects="1">
      <p:cViewPr varScale="1">
        <p:scale>
          <a:sx n="72" d="100"/>
          <a:sy n="72" d="100"/>
        </p:scale>
        <p:origin x="6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9C0E8-3CA8-2B46-B5E3-503F0ED7E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B2E11-95D7-5847-8915-4DF4FD0DDD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10253C-AC85-CD4D-B70A-AB568A2F3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C6F0B5-4350-1944-A5A0-A73392722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7CA3A9-DA4C-644E-80B3-097EC3D9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7305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27A286-796B-1947-9188-426AD5CD7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DEB56CD-335C-8C4E-82B9-C4C846F1E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374CB6-F807-084A-AB62-C3DE5FDCE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61B22A-F4E0-C641-A22A-A9D6749A1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A5D483-48BC-234B-B6EF-D3BECCCC4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7457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54BC148-526E-224A-86F7-A3D1E49441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0AD43BF-177C-FB46-9107-BC6A612C9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6EF1EB-E61B-9C4A-86D8-C820A2EB2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6A630F-F4F7-244D-8C6E-67782D9F1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7F911E-50DD-4841-9811-2085FB4ED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9329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9E620-E8F4-364A-A212-5F8B712B0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D347EB-1AB9-4B42-B230-A7053D2D5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EC903E-FDEE-E44D-8177-321C7BEA5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5A6A49-13C7-1449-967F-4F63CFFB7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8472DD-E759-F041-8863-A6D01C32B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8317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94936F-7EED-5548-8F3B-AD4960F5D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C36823-56DC-7342-8BCF-42D07F43B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2F14E6-2116-084C-9252-CE6153F1B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85CBCC-34E4-AC44-B5E7-1F9DD6EE6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E48351-8BD5-DE44-B194-1625FA0A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8242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52B063-2F64-5D4E-B6E8-A5807EEA1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E8B30A-6890-2F47-AE03-9EE87A5A93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3CC793-BA5C-7A48-AD06-A168FDC83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06E4CA-396E-3448-B2B5-2B7428F7A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13E6D22-38D7-4444-9E6B-D0E42F084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D100A4-91A4-A549-B19B-1309E48F0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9584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C40312-D727-7340-9CFE-7F48BD7BB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7B58A5-C637-E24B-A447-6BC88EF19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807434-A682-274E-BF12-668765FC6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AE33E20-619A-C340-97E4-8710EAF744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2EA5969-4A86-5E4E-9E3F-D4250D6FCC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5A5DEAA-DBE8-AF4E-B99E-1839D5608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49A0E78-CF8A-6348-9414-2E066382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EB4E25B-18A0-1145-A1FA-F01858E0E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676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5FC70A-8660-1D4A-9A10-269D08132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013074-97A1-DC41-9840-2E9413497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AFB5B28-4098-D74F-95D1-5D3576552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09E61C4-708E-7A44-AB95-881AAE8EB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85272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073354E-BC99-9A41-A029-1822E7066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27D4A84-02F9-4A48-8262-B6B6E6FBD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8BC793E-2EF8-A64C-9F18-4A115D69C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9778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0EE9DB-5616-AA41-A339-A588A5D10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483200-61E7-2E40-B78D-E23477A5C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94C813-B0E9-7842-8F36-412E912B6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1CD1CB-02A7-E140-88B5-E92587D8E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E5D175-CAF6-644C-9AB1-37A177654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72839B-ABC4-EE4D-8541-19A9038A9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4637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5FB2A4-4D9E-0345-8966-1939C559E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DFFB1C5-7DE9-034A-B916-098DA7CC18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38DF4BC-9881-924F-A0A0-5D221F73C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D420D9-605F-324D-A592-31D6E9753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E6ED77-EA61-D049-A15D-645400A3D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3A2AD5-6E99-664E-861F-DF371B21E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8697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5A5E10-5CE4-EC4C-9F53-A9E87177C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407F3E-6744-8640-8EEC-525DF67C6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549B4D-0CAA-9841-9B3C-19F3784236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001BCF-08F4-444B-BDE2-9A69EB5EC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6A5B02-E89F-AD40-AB25-85D4F6059A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029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7A1AC3B-A1F5-7345-AE87-87FF8BE47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853" y="-200465"/>
            <a:ext cx="12407705" cy="725893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3A6CFD3-86F4-FE40-8C09-5CFF97E9097B}"/>
              </a:ext>
            </a:extLst>
          </p:cNvPr>
          <p:cNvSpPr txBox="1"/>
          <p:nvPr/>
        </p:nvSpPr>
        <p:spPr>
          <a:xfrm>
            <a:off x="4133689" y="5187169"/>
            <a:ext cx="39861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latin typeface="Bebas Kai" pitchFamily="82" charset="77"/>
              </a:rPr>
              <a:t>Mónica María Fonseca Vigoya</a:t>
            </a:r>
          </a:p>
          <a:p>
            <a:pPr algn="ctr"/>
            <a:r>
              <a:rPr lang="es-CO" sz="2400" b="1" dirty="0">
                <a:latin typeface="+mj-lt"/>
              </a:rPr>
              <a:t>Jefe de Oficina TIC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F25C3D0-B2A3-CC42-B833-4848ABE20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665" y="2895794"/>
            <a:ext cx="3358202" cy="106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63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128E54F-84A1-EC4E-835D-6AE99E805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4" y="824458"/>
            <a:ext cx="7910111" cy="631031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CAFEAE9-AB12-CF4E-8F68-57024DEC5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44" y="-30184"/>
            <a:ext cx="12201444" cy="1297379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3218C2C9-E1E6-8D46-8C44-51A6799FD91B}"/>
              </a:ext>
            </a:extLst>
          </p:cNvPr>
          <p:cNvSpPr txBox="1"/>
          <p:nvPr/>
        </p:nvSpPr>
        <p:spPr>
          <a:xfrm>
            <a:off x="6514543" y="1670468"/>
            <a:ext cx="5223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/>
              <a:t>Incrementar los niveles de acceso a internet en zonas públicas en el área rural del municipio de San José de Cúcuta.</a:t>
            </a:r>
            <a:endParaRPr lang="es-CO" sz="1400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2271231-1233-3948-96A7-94954D3A6910}"/>
              </a:ext>
            </a:extLst>
          </p:cNvPr>
          <p:cNvSpPr txBox="1"/>
          <p:nvPr/>
        </p:nvSpPr>
        <p:spPr>
          <a:xfrm>
            <a:off x="5330329" y="1817531"/>
            <a:ext cx="1103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Objetivo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5907294-5139-D24C-9597-4F06A8D5D714}"/>
              </a:ext>
            </a:extLst>
          </p:cNvPr>
          <p:cNvSpPr txBox="1"/>
          <p:nvPr/>
        </p:nvSpPr>
        <p:spPr>
          <a:xfrm>
            <a:off x="5964038" y="3603836"/>
            <a:ext cx="149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Justificación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E5DF4D7-A3BB-0E48-AAEE-DF5BB1D64886}"/>
              </a:ext>
            </a:extLst>
          </p:cNvPr>
          <p:cNvSpPr txBox="1"/>
          <p:nvPr/>
        </p:nvSpPr>
        <p:spPr>
          <a:xfrm>
            <a:off x="5277082" y="5684831"/>
            <a:ext cx="1233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Metodología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9380F67-29D5-D940-86D8-39A72C3B2E35}"/>
              </a:ext>
            </a:extLst>
          </p:cNvPr>
          <p:cNvSpPr txBox="1"/>
          <p:nvPr/>
        </p:nvSpPr>
        <p:spPr>
          <a:xfrm>
            <a:off x="7458418" y="2919590"/>
            <a:ext cx="45155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/>
              <a:t>Retos sociales y económicos, reducir la pobreza, la desigualdad, las brechas sociales, mejorar la productividad y competitividad del tejido empresarial, y sobre todo generar condiciones para que el municipio este a la altura de su tiempo.</a:t>
            </a:r>
          </a:p>
          <a:p>
            <a:pPr algn="just"/>
            <a:endParaRPr lang="es-ES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/>
              <a:t>Visionar una ciudad no solo competitiva, sino inteligente y con ciudadanos conectados a ese proceso de evolución digital.</a:t>
            </a:r>
          </a:p>
          <a:p>
            <a:pPr algn="just"/>
            <a:endParaRPr lang="es-ES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/>
              <a:t>Reducir las asimetrías entre lo rural y lo urbano.</a:t>
            </a:r>
            <a:endParaRPr lang="es-CO" sz="1200"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F1AFFF7-7C03-A24D-B330-63BBBA7AC613}"/>
              </a:ext>
            </a:extLst>
          </p:cNvPr>
          <p:cNvSpPr txBox="1"/>
          <p:nvPr/>
        </p:nvSpPr>
        <p:spPr>
          <a:xfrm>
            <a:off x="6536419" y="5390141"/>
            <a:ext cx="47875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b="1" dirty="0"/>
              <a:t>Ubicación: </a:t>
            </a:r>
            <a:r>
              <a:rPr lang="es-CO" sz="1400" dirty="0"/>
              <a:t>Zona rural del municipio de San José de Cúcuta</a:t>
            </a:r>
          </a:p>
          <a:p>
            <a:pPr algn="just"/>
            <a:r>
              <a:rPr lang="es-CO" sz="1400" b="1" dirty="0"/>
              <a:t>Población beneficiada: </a:t>
            </a:r>
            <a:r>
              <a:rPr lang="es-CO" sz="1400" dirty="0"/>
              <a:t>28.496 personas</a:t>
            </a:r>
          </a:p>
          <a:p>
            <a:pPr algn="just"/>
            <a:r>
              <a:rPr lang="es-CO" sz="1400" b="1" dirty="0"/>
              <a:t>Tiempo estimado: </a:t>
            </a:r>
            <a:r>
              <a:rPr lang="es-CO" sz="1400" dirty="0"/>
              <a:t>24 meses </a:t>
            </a:r>
          </a:p>
          <a:p>
            <a:pPr algn="just"/>
            <a:r>
              <a:rPr lang="es-CO" sz="1400" b="1" dirty="0"/>
              <a:t>Presupuesto: </a:t>
            </a:r>
            <a:r>
              <a:rPr lang="es-CO" sz="1400" dirty="0"/>
              <a:t>1.993 millones de pesos</a:t>
            </a:r>
          </a:p>
          <a:p>
            <a:pPr algn="just"/>
            <a:r>
              <a:rPr lang="es-CO" sz="1400" dirty="0"/>
              <a:t>	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90D2AD0-F125-4730-A515-2A543871C397}"/>
              </a:ext>
            </a:extLst>
          </p:cNvPr>
          <p:cNvSpPr/>
          <p:nvPr/>
        </p:nvSpPr>
        <p:spPr>
          <a:xfrm>
            <a:off x="1468435" y="3627027"/>
            <a:ext cx="2666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Conectividad Rural - Cúcuta Smart City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005720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21670E5-4305-CC4D-A8E2-029889EA7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84" y="1602672"/>
            <a:ext cx="4677388" cy="36122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2E839E4-C388-0543-AC91-6DEC5502C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67"/>
            <a:ext cx="12382338" cy="129737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93EA2D9-E699-3042-A826-3522A3ECCE99}"/>
              </a:ext>
            </a:extLst>
          </p:cNvPr>
          <p:cNvSpPr txBox="1"/>
          <p:nvPr/>
        </p:nvSpPr>
        <p:spPr>
          <a:xfrm>
            <a:off x="6448539" y="5616044"/>
            <a:ext cx="5314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/>
              <a:t>Fuentes: </a:t>
            </a:r>
          </a:p>
          <a:p>
            <a:pPr algn="just"/>
            <a:r>
              <a:rPr lang="es-CO" sz="1600" dirty="0"/>
              <a:t>Sector: </a:t>
            </a:r>
            <a:r>
              <a:rPr lang="es-ES" sz="1600" dirty="0"/>
              <a:t>23 tecnologías de la información y las comunicaciones</a:t>
            </a:r>
            <a:endParaRPr lang="es-CO" sz="1600" dirty="0"/>
          </a:p>
          <a:p>
            <a:pPr algn="just"/>
            <a:r>
              <a:rPr lang="es-CO" sz="1600" dirty="0"/>
              <a:t>Fase: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42D7902-9D44-9D4B-A562-A20F292EA9FE}"/>
              </a:ext>
            </a:extLst>
          </p:cNvPr>
          <p:cNvSpPr txBox="1"/>
          <p:nvPr/>
        </p:nvSpPr>
        <p:spPr>
          <a:xfrm>
            <a:off x="3675775" y="2319174"/>
            <a:ext cx="2154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/>
              <a:t>Programa:              </a:t>
            </a:r>
            <a:r>
              <a:rPr lang="es-CO" sz="1600" dirty="0"/>
              <a:t>Cúcuta construye autopistas digitales productivas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5043060-AD0F-D147-8BCF-1C53242C3401}"/>
              </a:ext>
            </a:extLst>
          </p:cNvPr>
          <p:cNvSpPr txBox="1"/>
          <p:nvPr/>
        </p:nvSpPr>
        <p:spPr>
          <a:xfrm>
            <a:off x="121184" y="4785047"/>
            <a:ext cx="2082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b="1" dirty="0"/>
              <a:t>Componente 3 :    </a:t>
            </a:r>
          </a:p>
          <a:p>
            <a:pPr algn="just"/>
            <a:r>
              <a:rPr lang="es-ES" sz="1600" dirty="0"/>
              <a:t>Cúcuta territorio de </a:t>
            </a:r>
          </a:p>
          <a:p>
            <a:pPr algn="just"/>
            <a:r>
              <a:rPr lang="es-ES" sz="1600" dirty="0"/>
              <a:t>transformación digital.</a:t>
            </a:r>
            <a:endParaRPr lang="es-CO" sz="16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9C003C-B24D-4743-AC53-7E275E1ABED2}"/>
              </a:ext>
            </a:extLst>
          </p:cNvPr>
          <p:cNvSpPr txBox="1"/>
          <p:nvPr/>
        </p:nvSpPr>
        <p:spPr>
          <a:xfrm>
            <a:off x="2670823" y="3984684"/>
            <a:ext cx="2082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Línea 3: </a:t>
            </a:r>
            <a:r>
              <a:rPr lang="es-ES" sz="1600" dirty="0"/>
              <a:t>Competitividad para el desarrollo económico</a:t>
            </a:r>
            <a:endParaRPr lang="es-CO" sz="16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E6375C6-C5FB-AC4A-94CB-F5400295D70C}"/>
              </a:ext>
            </a:extLst>
          </p:cNvPr>
          <p:cNvSpPr txBox="1"/>
          <p:nvPr/>
        </p:nvSpPr>
        <p:spPr>
          <a:xfrm>
            <a:off x="617894" y="2149897"/>
            <a:ext cx="1498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Articulación PDM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AE83C42-5D95-4441-A73E-CC74E1B3791C}"/>
              </a:ext>
            </a:extLst>
          </p:cNvPr>
          <p:cNvSpPr txBox="1"/>
          <p:nvPr/>
        </p:nvSpPr>
        <p:spPr>
          <a:xfrm>
            <a:off x="6406456" y="5200545"/>
            <a:ext cx="42706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/>
              <a:t>Imagen 1. </a:t>
            </a:r>
            <a:r>
              <a:rPr lang="es-ES" sz="1100" dirty="0"/>
              <a:t>Proyección de la fibra óptica en la zona rural</a:t>
            </a:r>
            <a:r>
              <a:rPr lang="es-CO" sz="1100" dirty="0"/>
              <a:t>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47898C9-FB1C-4D24-AFB8-5D63A4646A2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488935" y="1519481"/>
            <a:ext cx="5273687" cy="361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449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192</Words>
  <Application>Microsoft Office PowerPoint</Application>
  <PresentationFormat>Panorámica</PresentationFormat>
  <Paragraphs>27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Bebas Kai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Catalina Camargo Pardo</dc:creator>
  <cp:lastModifiedBy>ROBINSON MELO ROJAS</cp:lastModifiedBy>
  <cp:revision>64</cp:revision>
  <dcterms:created xsi:type="dcterms:W3CDTF">2021-04-26T20:59:44Z</dcterms:created>
  <dcterms:modified xsi:type="dcterms:W3CDTF">2021-06-08T06:01:14Z</dcterms:modified>
</cp:coreProperties>
</file>