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4" r:id="rId3"/>
    <p:sldId id="267" r:id="rId4"/>
    <p:sldId id="268" r:id="rId5"/>
    <p:sldId id="269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6" autoAdjust="0"/>
    <p:restoredTop sz="96281"/>
  </p:normalViewPr>
  <p:slideViewPr>
    <p:cSldViewPr snapToGrid="0" snapToObjects="1">
      <p:cViewPr varScale="1">
        <p:scale>
          <a:sx n="72" d="100"/>
          <a:sy n="7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9C0E8-3CA8-2B46-B5E3-503F0ED7E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B2E11-95D7-5847-8915-4DF4FD0DD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0253C-AC85-CD4D-B70A-AB568A2F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C6F0B5-4350-1944-A5A0-A7339272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7CA3A9-DA4C-644E-80B3-097EC3D9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730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7A286-796B-1947-9188-426AD5CD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EB56CD-335C-8C4E-82B9-C4C846F1E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74CB6-F807-084A-AB62-C3DE5FDC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61B22A-F4E0-C641-A22A-A9D6749A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A5D483-48BC-234B-B6EF-D3BECCCC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745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4BC148-526E-224A-86F7-A3D1E4944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AD43BF-177C-FB46-9107-BC6A612C9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6EF1EB-E61B-9C4A-86D8-C820A2E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6A630F-F4F7-244D-8C6E-67782D9F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7F911E-50DD-4841-9811-2085FB4E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932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9E620-E8F4-364A-A212-5F8B712B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D347EB-1AB9-4B42-B230-A7053D2D5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EC903E-FDEE-E44D-8177-321C7BEA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5A6A49-13C7-1449-967F-4F63CFFB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8472DD-E759-F041-8863-A6D01C32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831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4936F-7EED-5548-8F3B-AD4960F5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C36823-56DC-7342-8BCF-42D07F43B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2F14E6-2116-084C-9252-CE6153F1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85CBCC-34E4-AC44-B5E7-1F9DD6EE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E48351-8BD5-DE44-B194-1625FA0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824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2B063-2F64-5D4E-B6E8-A5807EEA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E8B30A-6890-2F47-AE03-9EE87A5A9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CC793-BA5C-7A48-AD06-A168FDC83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06E4CA-396E-3448-B2B5-2B7428F7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3E6D22-38D7-4444-9E6B-D0E42F08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D100A4-91A4-A549-B19B-1309E48F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958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40312-D727-7340-9CFE-7F48BD7B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7B58A5-C637-E24B-A447-6BC88EF19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807434-A682-274E-BF12-668765FC6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E33E20-619A-C340-97E4-8710EAF74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EA5969-4A86-5E4E-9E3F-D4250D6FC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A5DEAA-DBE8-AF4E-B99E-1839D560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9A0E78-CF8A-6348-9414-2E066382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B4E25B-18A0-1145-A1FA-F01858E0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676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FC70A-8660-1D4A-9A10-269D0813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013074-97A1-DC41-9840-2E9413497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FB5B28-4098-D74F-95D1-5D357655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9E61C4-708E-7A44-AB95-881AAE8E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527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73354E-BC99-9A41-A029-1822E706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7D4A84-02F9-4A48-8262-B6B6E6FB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BC793E-2EF8-A64C-9F18-4A115D69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77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EE9DB-5616-AA41-A339-A588A5D1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83200-61E7-2E40-B78D-E23477A5C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4C813-B0E9-7842-8F36-412E912B6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1CD1CB-02A7-E140-88B5-E92587D8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E5D175-CAF6-644C-9AB1-37A17765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72839B-ABC4-EE4D-8541-19A9038A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463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FB2A4-4D9E-0345-8966-1939C559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FFB1C5-7DE9-034A-B916-098DA7CC1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8DF4BC-9881-924F-A0A0-5D221F73C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D420D9-605F-324D-A592-31D6E975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E6ED77-EA61-D049-A15D-645400A3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3A2AD5-6E99-664E-861F-DF371B21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869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5A5E10-5CE4-EC4C-9F53-A9E87177C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407F3E-6744-8640-8EEC-525DF67C6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549B4D-0CAA-9841-9B3C-19F378423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01BCF-08F4-444B-BDE2-9A69EB5EC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6A5B02-E89F-AD40-AB25-85D4F6059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029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israel21c.org/the-coolest-playground-on-the-planet-is-also-educationa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israel21c.org/the-coolest-playground-on-the-planet-is-also-education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israeleconomico.com/economia-y-empresas/israel-invertira-mas-de-ocho-millones-de-dolares-en-promover-reciclaje-de-plastico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7A1AC3B-A1F5-7345-AE87-87FF8BE4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853" y="-200465"/>
            <a:ext cx="12407705" cy="72589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3A6CFD3-86F4-FE40-8C09-5CFF97E9097B}"/>
              </a:ext>
            </a:extLst>
          </p:cNvPr>
          <p:cNvSpPr txBox="1"/>
          <p:nvPr/>
        </p:nvSpPr>
        <p:spPr>
          <a:xfrm>
            <a:off x="3929149" y="5187169"/>
            <a:ext cx="4395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latin typeface="Bebas Kai" pitchFamily="82" charset="77"/>
              </a:rPr>
              <a:t>Ingeniero Huber Plaza Villamizar</a:t>
            </a:r>
          </a:p>
          <a:p>
            <a:pPr algn="ctr"/>
            <a:r>
              <a:rPr lang="es-CO" b="1" dirty="0">
                <a:latin typeface="+mj-lt"/>
              </a:rPr>
              <a:t>Secretaría de Gestión del Riesgo de Desastres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25C3D0-B2A3-CC42-B833-4848ABE20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665" y="2895794"/>
            <a:ext cx="3358202" cy="10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4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69" y="0"/>
            <a:ext cx="12382338" cy="129737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218C2C9-E1E6-8D46-8C44-51A6799FD91B}"/>
              </a:ext>
            </a:extLst>
          </p:cNvPr>
          <p:cNvSpPr txBox="1"/>
          <p:nvPr/>
        </p:nvSpPr>
        <p:spPr>
          <a:xfrm>
            <a:off x="6370789" y="1124939"/>
            <a:ext cx="543141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/>
              <a:t>Construir entornos de recreación y participación  para la educación ambiental para contribuir a la formación de ciudadanos conscientes de sus derechos y deberes ambientales, promoviendo usos y consumo sostenibles</a:t>
            </a:r>
            <a:r>
              <a:rPr lang="es-CO" sz="1600" dirty="0"/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28E54F-84A1-EC4E-835D-6AE99E805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4" y="681759"/>
            <a:ext cx="7553587" cy="602589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FEADAD94-6BFF-5841-A8E0-5321420BD1B5}"/>
              </a:ext>
            </a:extLst>
          </p:cNvPr>
          <p:cNvSpPr txBox="1"/>
          <p:nvPr/>
        </p:nvSpPr>
        <p:spPr>
          <a:xfrm>
            <a:off x="1770135" y="2707154"/>
            <a:ext cx="2033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Desarrollo Social y Cultural con Sostenibilidad Ambiental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115191" y="1706644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5907294-5139-D24C-9597-4F06A8D5D714}"/>
              </a:ext>
            </a:extLst>
          </p:cNvPr>
          <p:cNvSpPr txBox="1"/>
          <p:nvPr/>
        </p:nvSpPr>
        <p:spPr>
          <a:xfrm>
            <a:off x="5709557" y="3386929"/>
            <a:ext cx="149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Justificación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E5DF4D7-A3BB-0E48-AAEE-DF5BB1D64886}"/>
              </a:ext>
            </a:extLst>
          </p:cNvPr>
          <p:cNvSpPr txBox="1"/>
          <p:nvPr/>
        </p:nvSpPr>
        <p:spPr>
          <a:xfrm>
            <a:off x="5070035" y="5335159"/>
            <a:ext cx="123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Metodología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9380F67-29D5-D940-86D8-39A72C3B2E35}"/>
              </a:ext>
            </a:extLst>
          </p:cNvPr>
          <p:cNvSpPr txBox="1"/>
          <p:nvPr/>
        </p:nvSpPr>
        <p:spPr>
          <a:xfrm>
            <a:off x="7233812" y="2287801"/>
            <a:ext cx="460226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/>
              <a:t>- En el municipio uno de los eventos que presenta más reportes es el de riesgo de inundación, en el año 2020 correspondió al 23,17%  de los reportes generados y en lo corrido del 2021 continua presentándose con un 27,66%.</a:t>
            </a:r>
          </a:p>
          <a:p>
            <a:pPr algn="just"/>
            <a:r>
              <a:rPr lang="es-CO" sz="1500" dirty="0"/>
              <a:t>- Dentro de las principales causas que generan los eventos de inundación esta la acumulación de residuos en canales por la ausencia de la cultura y educación ciudadana para su manejo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4489A39-AD7C-5B4B-BDB9-40CEB74266AB}"/>
              </a:ext>
            </a:extLst>
          </p:cNvPr>
          <p:cNvSpPr txBox="1"/>
          <p:nvPr/>
        </p:nvSpPr>
        <p:spPr>
          <a:xfrm>
            <a:off x="6468534" y="4685340"/>
            <a:ext cx="5454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/>
              <a:t>Ubicación: Sector Arrayanes – Rodeo – A.H y Barrios Comuna 8</a:t>
            </a:r>
          </a:p>
          <a:p>
            <a:pPr algn="just"/>
            <a:r>
              <a:rPr lang="es-CO" sz="1500" dirty="0"/>
              <a:t>Población beneficiada: 711.715</a:t>
            </a:r>
          </a:p>
          <a:p>
            <a:pPr algn="just"/>
            <a:r>
              <a:rPr lang="es-CO" sz="1500" dirty="0"/>
              <a:t>Tiempo estimado:  8 Meses</a:t>
            </a:r>
          </a:p>
          <a:p>
            <a:pPr algn="just"/>
            <a:r>
              <a:rPr lang="es-CO" sz="1500" b="1" dirty="0"/>
              <a:t>Presupuesto: </a:t>
            </a:r>
          </a:p>
          <a:p>
            <a:pPr algn="just"/>
            <a:r>
              <a:rPr lang="es-CO" sz="1500" dirty="0"/>
              <a:t>- Parque de Reciclaje educativo $455.000.000 10m ancho x30m largo. </a:t>
            </a:r>
          </a:p>
          <a:p>
            <a:pPr algn="just"/>
            <a:r>
              <a:rPr lang="es-CO" sz="1500" dirty="0"/>
              <a:t>- Estaciones de reciclaje, $781.000.000 </a:t>
            </a:r>
          </a:p>
          <a:p>
            <a:pPr algn="just"/>
            <a:r>
              <a:rPr lang="es-CO" sz="1500" dirty="0"/>
              <a:t>- Parque de ciencia – 600m2 Total. $1.064.000.000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53" y="5207602"/>
            <a:ext cx="1650398" cy="165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6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1670E5-4305-CC4D-A8E2-029889EA7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49" y="1540676"/>
            <a:ext cx="5795944" cy="44760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E839E4-C388-0543-AC91-6DEC5502C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67"/>
            <a:ext cx="12382338" cy="12973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3EA2D9-E699-3042-A826-3522A3ECCE99}"/>
              </a:ext>
            </a:extLst>
          </p:cNvPr>
          <p:cNvSpPr txBox="1"/>
          <p:nvPr/>
        </p:nvSpPr>
        <p:spPr>
          <a:xfrm>
            <a:off x="7031669" y="5249935"/>
            <a:ext cx="3734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err="1"/>
              <a:t>Fuente:</a:t>
            </a:r>
            <a:r>
              <a:rPr lang="es-CO" sz="1600" u="sng" dirty="0" err="1">
                <a:hlinkClick r:id="rId4"/>
              </a:rPr>
              <a:t>https</a:t>
            </a:r>
            <a:r>
              <a:rPr lang="es-CO" sz="1600" u="sng" dirty="0">
                <a:hlinkClick r:id="rId4"/>
              </a:rPr>
              <a:t>://www.israel21c.org/the-coolest-playground-on-the-planet-is-also-educational</a:t>
            </a:r>
            <a:endParaRPr lang="es-CO" sz="1600" dirty="0"/>
          </a:p>
          <a:p>
            <a:pPr algn="just"/>
            <a:r>
              <a:rPr lang="es-CO" sz="1600" b="1" dirty="0"/>
              <a:t>Sector: Medio Ambiente</a:t>
            </a:r>
          </a:p>
          <a:p>
            <a:pPr algn="just"/>
            <a:r>
              <a:rPr lang="es-CO" sz="1600" b="1" dirty="0"/>
              <a:t>Fase: 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2D7902-9D44-9D4B-A562-A20F292EA9FE}"/>
              </a:ext>
            </a:extLst>
          </p:cNvPr>
          <p:cNvSpPr txBox="1"/>
          <p:nvPr/>
        </p:nvSpPr>
        <p:spPr>
          <a:xfrm>
            <a:off x="4655119" y="2397910"/>
            <a:ext cx="1763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Programa:</a:t>
            </a:r>
          </a:p>
          <a:p>
            <a:pPr algn="just"/>
            <a:r>
              <a:rPr lang="es-CO" sz="1600" dirty="0"/>
              <a:t>Gestión Ambiental Urbana </a:t>
            </a:r>
          </a:p>
          <a:p>
            <a:pPr algn="just"/>
            <a:r>
              <a:rPr lang="es-CO" sz="1600" dirty="0"/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043060-AD0F-D147-8BCF-1C53242C3401}"/>
              </a:ext>
            </a:extLst>
          </p:cNvPr>
          <p:cNvSpPr txBox="1"/>
          <p:nvPr/>
        </p:nvSpPr>
        <p:spPr>
          <a:xfrm>
            <a:off x="121184" y="5781572"/>
            <a:ext cx="2354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Componente: Ambiente y cambio climático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9C003C-B24D-4743-AC53-7E275E1ABED2}"/>
              </a:ext>
            </a:extLst>
          </p:cNvPr>
          <p:cNvSpPr txBox="1"/>
          <p:nvPr/>
        </p:nvSpPr>
        <p:spPr>
          <a:xfrm>
            <a:off x="3512544" y="4453489"/>
            <a:ext cx="2082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Línea estratégica:</a:t>
            </a:r>
          </a:p>
          <a:p>
            <a:pPr algn="just"/>
            <a:r>
              <a:rPr lang="es-CO" sz="1600" dirty="0"/>
              <a:t>Territorio Sostenible y Hábitat Saludable Para Todos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6375C6-C5FB-AC4A-94CB-F5400295D70C}"/>
              </a:ext>
            </a:extLst>
          </p:cNvPr>
          <p:cNvSpPr txBox="1"/>
          <p:nvPr/>
        </p:nvSpPr>
        <p:spPr>
          <a:xfrm>
            <a:off x="977458" y="2213244"/>
            <a:ext cx="149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Articulación PDM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E83C42-5D95-4441-A73E-CC74E1B3791C}"/>
              </a:ext>
            </a:extLst>
          </p:cNvPr>
          <p:cNvSpPr txBox="1"/>
          <p:nvPr/>
        </p:nvSpPr>
        <p:spPr>
          <a:xfrm>
            <a:off x="7107739" y="4665591"/>
            <a:ext cx="30492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Imagen 1. Parque de Reciclaje </a:t>
            </a:r>
            <a:r>
              <a:rPr lang="es-CO" sz="1100" dirty="0" err="1"/>
              <a:t>Kfar</a:t>
            </a:r>
            <a:r>
              <a:rPr lang="es-CO" sz="1100" dirty="0"/>
              <a:t> </a:t>
            </a:r>
            <a:r>
              <a:rPr lang="es-CO" sz="1100" dirty="0" err="1"/>
              <a:t>Saba</a:t>
            </a:r>
            <a:r>
              <a:rPr lang="es-CO" sz="1100" dirty="0"/>
              <a:t> - Israel</a:t>
            </a:r>
          </a:p>
        </p:txBody>
      </p:sp>
      <p:pic>
        <p:nvPicPr>
          <p:cNvPr id="13" name="Picture 4" descr="An Educational Recycling Park, Kfar Saba, Israel | SAY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39" y="1608065"/>
            <a:ext cx="48768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15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1670E5-4305-CC4D-A8E2-029889EA7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49" y="1540676"/>
            <a:ext cx="5795944" cy="44760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E839E4-C388-0543-AC91-6DEC5502C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67"/>
            <a:ext cx="12382338" cy="12973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3EA2D9-E699-3042-A826-3522A3ECCE99}"/>
              </a:ext>
            </a:extLst>
          </p:cNvPr>
          <p:cNvSpPr txBox="1"/>
          <p:nvPr/>
        </p:nvSpPr>
        <p:spPr>
          <a:xfrm>
            <a:off x="7152153" y="5407456"/>
            <a:ext cx="3734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Fuentes: </a:t>
            </a:r>
            <a:r>
              <a:rPr lang="es-CO" sz="1600" u="sng" dirty="0">
                <a:hlinkClick r:id="rId4"/>
              </a:rPr>
              <a:t>https://www.israel21c.org/the-coolest-playground-on-the-planet-is-also-educational</a:t>
            </a:r>
            <a:endParaRPr lang="es-CO" sz="1600" dirty="0"/>
          </a:p>
          <a:p>
            <a:pPr algn="just"/>
            <a:r>
              <a:rPr lang="es-CO" sz="1600" b="1" dirty="0"/>
              <a:t>Sector: Medio Ambiente</a:t>
            </a:r>
          </a:p>
          <a:p>
            <a:pPr algn="just"/>
            <a:r>
              <a:rPr lang="es-CO" sz="1600" b="1" dirty="0"/>
              <a:t>Fase: II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2D7902-9D44-9D4B-A562-A20F292EA9FE}"/>
              </a:ext>
            </a:extLst>
          </p:cNvPr>
          <p:cNvSpPr txBox="1"/>
          <p:nvPr/>
        </p:nvSpPr>
        <p:spPr>
          <a:xfrm>
            <a:off x="4655119" y="2397910"/>
            <a:ext cx="1763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Programa:</a:t>
            </a:r>
          </a:p>
          <a:p>
            <a:pPr algn="just"/>
            <a:r>
              <a:rPr lang="es-CO" sz="1600" dirty="0"/>
              <a:t>Gestión Ambiental Urbana </a:t>
            </a:r>
          </a:p>
          <a:p>
            <a:pPr algn="just"/>
            <a:r>
              <a:rPr lang="es-CO" sz="1600" dirty="0"/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043060-AD0F-D147-8BCF-1C53242C3401}"/>
              </a:ext>
            </a:extLst>
          </p:cNvPr>
          <p:cNvSpPr txBox="1"/>
          <p:nvPr/>
        </p:nvSpPr>
        <p:spPr>
          <a:xfrm>
            <a:off x="121184" y="5781572"/>
            <a:ext cx="2354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Componente: Ambiente y cambio climático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9C003C-B24D-4743-AC53-7E275E1ABED2}"/>
              </a:ext>
            </a:extLst>
          </p:cNvPr>
          <p:cNvSpPr txBox="1"/>
          <p:nvPr/>
        </p:nvSpPr>
        <p:spPr>
          <a:xfrm>
            <a:off x="3512544" y="4453489"/>
            <a:ext cx="2082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Línea estratégica:</a:t>
            </a:r>
          </a:p>
          <a:p>
            <a:pPr algn="just"/>
            <a:r>
              <a:rPr lang="es-CO" sz="1600" dirty="0"/>
              <a:t>Territorio Sostenible y Hábitat Saludable Para Todos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6375C6-C5FB-AC4A-94CB-F5400295D70C}"/>
              </a:ext>
            </a:extLst>
          </p:cNvPr>
          <p:cNvSpPr txBox="1"/>
          <p:nvPr/>
        </p:nvSpPr>
        <p:spPr>
          <a:xfrm>
            <a:off x="977458" y="2213244"/>
            <a:ext cx="149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Articulación PDM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E83C42-5D95-4441-A73E-CC74E1B3791C}"/>
              </a:ext>
            </a:extLst>
          </p:cNvPr>
          <p:cNvSpPr txBox="1"/>
          <p:nvPr/>
        </p:nvSpPr>
        <p:spPr>
          <a:xfrm>
            <a:off x="7107739" y="4665591"/>
            <a:ext cx="30492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Imagen 1. Parque de Ciencia- Israel</a:t>
            </a:r>
          </a:p>
        </p:txBody>
      </p:sp>
      <p:pic>
        <p:nvPicPr>
          <p:cNvPr id="2050" name="Picture 2" descr="https://www.israel21c.org/wp-content/uploads/2017/01/scienceplay-pythagoras-1168x6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53" y="2169283"/>
            <a:ext cx="4437880" cy="24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00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1670E5-4305-CC4D-A8E2-029889EA7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49" y="1540676"/>
            <a:ext cx="5795944" cy="44760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E839E4-C388-0543-AC91-6DEC5502C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67"/>
            <a:ext cx="12382338" cy="12973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3EA2D9-E699-3042-A826-3522A3ECCE99}"/>
              </a:ext>
            </a:extLst>
          </p:cNvPr>
          <p:cNvSpPr txBox="1"/>
          <p:nvPr/>
        </p:nvSpPr>
        <p:spPr>
          <a:xfrm>
            <a:off x="7152153" y="5407456"/>
            <a:ext cx="4875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Fuentes: </a:t>
            </a:r>
            <a:r>
              <a:rPr lang="es-CO" sz="1600" dirty="0">
                <a:hlinkClick r:id="rId4"/>
              </a:rPr>
              <a:t>https://www.israeleconomico.com/economia-y-empresas/israel-invertira-mas-de-ocho-millones-de-dolares-en-promover-reciclaje-de-plasticos/</a:t>
            </a:r>
            <a:endParaRPr lang="es-CO" sz="1600" dirty="0"/>
          </a:p>
          <a:p>
            <a:pPr algn="just"/>
            <a:r>
              <a:rPr lang="es-CO" sz="1600" b="1" dirty="0"/>
              <a:t>Sector: Medio Ambiente</a:t>
            </a:r>
          </a:p>
          <a:p>
            <a:pPr algn="just"/>
            <a:r>
              <a:rPr lang="es-CO" sz="1600" b="1" dirty="0"/>
              <a:t>Fase: III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2D7902-9D44-9D4B-A562-A20F292EA9FE}"/>
              </a:ext>
            </a:extLst>
          </p:cNvPr>
          <p:cNvSpPr txBox="1"/>
          <p:nvPr/>
        </p:nvSpPr>
        <p:spPr>
          <a:xfrm>
            <a:off x="4655119" y="2397910"/>
            <a:ext cx="1763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Programa:</a:t>
            </a:r>
          </a:p>
          <a:p>
            <a:pPr algn="just"/>
            <a:r>
              <a:rPr lang="es-CO" sz="1600" dirty="0"/>
              <a:t>Gestión Ambiental Urbana </a:t>
            </a:r>
          </a:p>
          <a:p>
            <a:pPr algn="just"/>
            <a:r>
              <a:rPr lang="es-CO" sz="1600" dirty="0"/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043060-AD0F-D147-8BCF-1C53242C3401}"/>
              </a:ext>
            </a:extLst>
          </p:cNvPr>
          <p:cNvSpPr txBox="1"/>
          <p:nvPr/>
        </p:nvSpPr>
        <p:spPr>
          <a:xfrm>
            <a:off x="121184" y="5781572"/>
            <a:ext cx="2354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Componente: Ambiente y cambio climático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9C003C-B24D-4743-AC53-7E275E1ABED2}"/>
              </a:ext>
            </a:extLst>
          </p:cNvPr>
          <p:cNvSpPr txBox="1"/>
          <p:nvPr/>
        </p:nvSpPr>
        <p:spPr>
          <a:xfrm>
            <a:off x="3512544" y="4453489"/>
            <a:ext cx="2082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Línea estratégica:</a:t>
            </a:r>
          </a:p>
          <a:p>
            <a:pPr algn="just"/>
            <a:r>
              <a:rPr lang="es-CO" sz="1600" dirty="0"/>
              <a:t>Territorio Sostenible y Hábitat Saludable Para Todos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6375C6-C5FB-AC4A-94CB-F5400295D70C}"/>
              </a:ext>
            </a:extLst>
          </p:cNvPr>
          <p:cNvSpPr txBox="1"/>
          <p:nvPr/>
        </p:nvSpPr>
        <p:spPr>
          <a:xfrm>
            <a:off x="977458" y="2213244"/>
            <a:ext cx="149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Articulación PDM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E83C42-5D95-4441-A73E-CC74E1B3791C}"/>
              </a:ext>
            </a:extLst>
          </p:cNvPr>
          <p:cNvSpPr txBox="1"/>
          <p:nvPr/>
        </p:nvSpPr>
        <p:spPr>
          <a:xfrm>
            <a:off x="7107739" y="4665591"/>
            <a:ext cx="30492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Imagen 1. Estaciones de Reciclaje - Israel</a:t>
            </a:r>
          </a:p>
        </p:txBody>
      </p:sp>
      <p:pic>
        <p:nvPicPr>
          <p:cNvPr id="3074" name="Picture 2" descr="ISRAEL INVERTIRÁ MÁS DE OCHO MILLONES U$S EN PROMOVER RECICLAJE DE  PLÁSTICOS - Israel Económ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53" y="1540676"/>
            <a:ext cx="4346087" cy="305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84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334</Words>
  <Application>Microsoft Office PowerPoint</Application>
  <PresentationFormat>Panorámica</PresentationFormat>
  <Paragraphs>49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Bebas Kai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Catalina Camargo Pardo</dc:creator>
  <cp:lastModifiedBy>ROBINSON MELO ROJAS</cp:lastModifiedBy>
  <cp:revision>59</cp:revision>
  <dcterms:created xsi:type="dcterms:W3CDTF">2021-04-26T20:59:44Z</dcterms:created>
  <dcterms:modified xsi:type="dcterms:W3CDTF">2021-06-08T05:54:09Z</dcterms:modified>
</cp:coreProperties>
</file>