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5D295-43D6-419C-869D-A6782018C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10F968-2C3F-447C-BFA6-64586A79E1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9D970F-EBA0-4410-BACD-594310FE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6BE-D5EB-4DD5-9ACA-6588D919C26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96CF14-74A2-4888-8128-234E8EB3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856BA9-35D8-42BB-B8CB-CA47DB2B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CD4E-7EC8-4B6F-B846-B62851E93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327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1DD8F-1F21-4BD9-AFF4-4EC7DBB5C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670DF1-5AA9-46AD-A2C4-0555DA65C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D07630-7669-4100-9BBE-89A9EFE8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6BE-D5EB-4DD5-9ACA-6588D919C26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4B2068-2EAB-4898-9A7D-38B62039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B50399-77BF-4A32-AA20-77075CCB1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CD4E-7EC8-4B6F-B846-B62851E93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4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CC3A58-F291-4F41-8F90-69D2306784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AEF7CB-434C-4AA3-996F-42B9204B7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D8450C-4F64-4DF1-988A-8682A5DA9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6BE-D5EB-4DD5-9ACA-6588D919C26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B1BED5-3E33-41C8-85D3-7D06E7B2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77F87D-A202-45C9-93B2-A12891D04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CD4E-7EC8-4B6F-B846-B62851E93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609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32525-C195-4635-9FF2-486C07AB9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94FEA2-38B2-4708-856E-BC0886AA4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150725-B13B-41D4-A95F-49D2A8F81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6BE-D5EB-4DD5-9ACA-6588D919C26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C3F917-FD14-40DA-A5C1-E9A2A254C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71FFD1-14B0-418E-9457-3A5A5077B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CD4E-7EC8-4B6F-B846-B62851E93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490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C5873-D85E-471F-AC0C-3D57DB586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1BFBA4-D199-404D-A383-E35AFDC0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67FD4E-2038-4D61-A401-974C451A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6BE-D5EB-4DD5-9ACA-6588D919C26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427914-7A84-4A5F-B5B1-8F20CE3E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73C145-CD66-48AD-B5B0-04547433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CD4E-7EC8-4B6F-B846-B62851E93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746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02E20-3CC1-4C9D-94F6-72C4A25D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0A0E6C-1901-44FB-B44C-5435C7F110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DBA6A3-E843-4F2D-8A2A-ED7AD5460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A109F0-0267-475B-950A-C36EE5ADC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6BE-D5EB-4DD5-9ACA-6588D919C26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7F5791-7F81-49C9-898B-F802F7E0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96567E-5483-44D4-882B-08A69705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CD4E-7EC8-4B6F-B846-B62851E93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176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569A3-836F-488F-8B2D-E35B23F56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47604A-5847-4E6E-9721-427EAAB5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9BFD6B-9C5C-438B-8DE0-45C6B7353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EE8895-BE5A-49D7-B748-8F715715E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508274-C91F-44B4-9BE5-EA514FF24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25B762-E774-4A86-9233-EEAB4E2F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6BE-D5EB-4DD5-9ACA-6588D919C26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154DE5-4B27-4DDB-BC14-3B4578A81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427BB79-3C5B-4DFB-A25F-E8ABEA09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CD4E-7EC8-4B6F-B846-B62851E93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715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FEACF-BC9E-4858-8EFE-9A1A3C668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88D8F0-10EC-4CB5-B482-775534336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6BE-D5EB-4DD5-9ACA-6588D919C26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61E5957-3F3E-4F17-923B-F4B8A1AE7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7911839-73B5-4EB2-A3A3-6CD9590E4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CD4E-7EC8-4B6F-B846-B62851E93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408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E147DA-765B-47B6-8890-7BF61A968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6BE-D5EB-4DD5-9ACA-6588D919C26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238656D-ED47-45CD-92BB-5EE36EB3C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A914E0-D265-43FE-A59B-96559827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CD4E-7EC8-4B6F-B846-B62851E93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735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61641C-D0AE-4838-A4AA-D990A600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690CB8-37BF-431C-A762-251E5E3F3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846429-295B-4092-BD7F-CA70DABBA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4614B6-38C0-4433-96E1-53B28B93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6BE-D5EB-4DD5-9ACA-6588D919C26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303FA5-8DBC-4EF9-B4BA-E5A62D083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D70566-C1ED-446B-90F2-25555CDE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CD4E-7EC8-4B6F-B846-B62851E93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337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02DEF-D55D-4109-AABF-F9DAD7A3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B21FD49-A5CE-4D54-A11B-DFAEB7337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982BA5-2825-4D8D-A6AF-6776A0BA1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BEEBD7-D648-41EC-8500-0FCF6FCB4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6BE-D5EB-4DD5-9ACA-6588D919C26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F66834-51C7-41C3-BDE7-4AE49C1A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0A32A5-06A6-4C96-B613-84E853B1C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CD4E-7EC8-4B6F-B846-B62851E93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935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049E0B-6E5D-41CD-A828-68250CEB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C22604-D2BE-48D2-BBC3-5234426BF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AC9393-DBEE-470E-95F9-0203D00DB1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7C6BE-D5EB-4DD5-9ACA-6588D919C262}" type="datetimeFigureOut">
              <a:rPr lang="es-CO" smtClean="0"/>
              <a:t>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21F2E3-98F3-4EB4-B568-214F2E762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BAA8DA-E0B8-4FFA-AB88-58C397D1AD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DCD4E-7EC8-4B6F-B846-B62851E93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494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edificio&#10;&#10;Descripción generada automáticamente">
            <a:extLst>
              <a:ext uri="{FF2B5EF4-FFF2-40B4-BE49-F238E27FC236}">
                <a16:creationId xmlns:a16="http://schemas.microsoft.com/office/drawing/2014/main" id="{FE620133-BFB3-4FF6-AC39-8A844E38F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44" y="1738105"/>
            <a:ext cx="6229350" cy="2943225"/>
          </a:xfrm>
          <a:prstGeom prst="rect">
            <a:avLst/>
          </a:prstGeom>
        </p:spPr>
      </p:pic>
      <p:pic>
        <p:nvPicPr>
          <p:cNvPr id="7" name="Imagen 6" descr="Imagen que contiene exterior, competencia de atletismo, parado, edificio&#10;&#10;Descripción generada automáticamente">
            <a:extLst>
              <a:ext uri="{FF2B5EF4-FFF2-40B4-BE49-F238E27FC236}">
                <a16:creationId xmlns:a16="http://schemas.microsoft.com/office/drawing/2014/main" id="{0D0A66CA-24FD-4776-8B2C-4517F57D34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245" y="1738105"/>
            <a:ext cx="4817902" cy="294322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C42D2A9-520F-4B4E-99A9-D76EEA71CAEF}"/>
              </a:ext>
            </a:extLst>
          </p:cNvPr>
          <p:cNvSpPr txBox="1"/>
          <p:nvPr/>
        </p:nvSpPr>
        <p:spPr>
          <a:xfrm>
            <a:off x="477078" y="384313"/>
            <a:ext cx="11423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CONSTRUCCION COMPLEJO DEPORTIVO DEL BARRIO NIÑA CECI – FASE I CANCHA SINTETICA EN EL MUNICIPIO DE SAN JOSE DE CUCUTA </a:t>
            </a:r>
            <a:endParaRPr lang="es-CO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F94CB22-B87A-497E-A614-BE9446493004}"/>
              </a:ext>
            </a:extLst>
          </p:cNvPr>
          <p:cNvSpPr txBox="1"/>
          <p:nvPr/>
        </p:nvSpPr>
        <p:spPr>
          <a:xfrm>
            <a:off x="4664027" y="5155960"/>
            <a:ext cx="4174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$3.500.000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512835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ROBINSON MELO ROJAS</dc:creator>
  <cp:lastModifiedBy>ROBINSON MELO ROJAS</cp:lastModifiedBy>
  <cp:revision>1</cp:revision>
  <dcterms:created xsi:type="dcterms:W3CDTF">2021-06-08T19:36:28Z</dcterms:created>
  <dcterms:modified xsi:type="dcterms:W3CDTF">2021-06-08T19:45:06Z</dcterms:modified>
</cp:coreProperties>
</file>